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96" r:id="rId2"/>
    <p:sldId id="275" r:id="rId3"/>
    <p:sldId id="299" r:id="rId4"/>
    <p:sldId id="277" r:id="rId5"/>
    <p:sldId id="298" r:id="rId6"/>
    <p:sldId id="282" r:id="rId7"/>
    <p:sldId id="300" r:id="rId8"/>
    <p:sldId id="297" r:id="rId9"/>
    <p:sldId id="301" r:id="rId10"/>
    <p:sldId id="302" r:id="rId11"/>
    <p:sldId id="303" r:id="rId12"/>
    <p:sldId id="304" r:id="rId13"/>
    <p:sldId id="305" r:id="rId14"/>
    <p:sldId id="25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  <p:clrMru>
    <a:srgbClr val="006600"/>
    <a:srgbClr val="99FF33"/>
    <a:srgbClr val="003300"/>
    <a:srgbClr val="CCFF33"/>
    <a:srgbClr val="D6009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5484" autoAdjust="0"/>
  </p:normalViewPr>
  <p:slideViewPr>
    <p:cSldViewPr>
      <p:cViewPr>
        <p:scale>
          <a:sx n="75" d="100"/>
          <a:sy n="75" d="100"/>
        </p:scale>
        <p:origin x="-123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5FCA4-D382-42EF-ACD5-55100D7E15CB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C6BDE0-0557-415F-B523-07F46DCBC2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9B42-1684-422A-9FF3-7D3E57986501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8A66-0540-4E8E-A980-2277D2FAFB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9B42-1684-422A-9FF3-7D3E57986501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8A66-0540-4E8E-A980-2277D2FAFB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9B42-1684-422A-9FF3-7D3E57986501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8A66-0540-4E8E-A980-2277D2FAFB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9B42-1684-422A-9FF3-7D3E57986501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8A66-0540-4E8E-A980-2277D2FAFB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9B42-1684-422A-9FF3-7D3E57986501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8A66-0540-4E8E-A980-2277D2FAFB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9B42-1684-422A-9FF3-7D3E57986501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8A66-0540-4E8E-A980-2277D2FAFB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9B42-1684-422A-9FF3-7D3E57986501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8A66-0540-4E8E-A980-2277D2FAFB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9B42-1684-422A-9FF3-7D3E57986501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8A66-0540-4E8E-A980-2277D2FAFB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9B42-1684-422A-9FF3-7D3E57986501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8A66-0540-4E8E-A980-2277D2FAFB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9B42-1684-422A-9FF3-7D3E57986501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8A66-0540-4E8E-A980-2277D2FAFB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9B42-1684-422A-9FF3-7D3E57986501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8A66-0540-4E8E-A980-2277D2FAFB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A9B42-1684-422A-9FF3-7D3E57986501}" type="datetimeFigureOut">
              <a:rPr lang="ru-RU" smtClean="0"/>
              <a:pPr/>
              <a:t>09.02.2018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88A66-0540-4E8E-A980-2277D2FAFB0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3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386405" y="0"/>
            <a:ext cx="34817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Берескинская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Хайруллин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Айзат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Әнәс улы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https://pp.userapi.com/c639418/v639418071/23be8/5KAXgCecIaw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 t="12500" b="12500"/>
          <a:stretch>
            <a:fillRect/>
          </a:stretch>
        </p:blipFill>
        <p:spPr bwMode="auto">
          <a:xfrm>
            <a:off x="971600" y="476672"/>
            <a:ext cx="727280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Патриотлар булып үсәбез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E:\11437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628800"/>
            <a:ext cx="4038600" cy="4392488"/>
          </a:xfrm>
          <a:prstGeom prst="rect">
            <a:avLst/>
          </a:prstGeom>
          <a:noFill/>
        </p:spPr>
      </p:pic>
      <p:pic>
        <p:nvPicPr>
          <p:cNvPr id="31747" name="Picture 3" descr="E:\8678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28800"/>
            <a:ext cx="4038600" cy="4392488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Акцияләрдә катнашам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E:\114376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628800"/>
            <a:ext cx="4038600" cy="4464496"/>
          </a:xfrm>
          <a:prstGeom prst="rect">
            <a:avLst/>
          </a:prstGeom>
          <a:noFill/>
        </p:spPr>
      </p:pic>
      <p:pic>
        <p:nvPicPr>
          <p:cNvPr id="32771" name="Picture 3" descr="E:\13453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28800"/>
            <a:ext cx="4038600" cy="4464496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E:\4j42W84Uq3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016" y="1628800"/>
            <a:ext cx="8751984" cy="52292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 дусларым белән көчле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advTm="3000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FF0000"/>
                </a:solidFill>
              </a:rPr>
              <a:t>Һәрбер ярышта җиңәргә яратам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43050"/>
            <a:ext cx="403860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643050"/>
            <a:ext cx="403860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3000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ьная выноска 2"/>
          <p:cNvSpPr/>
          <p:nvPr/>
        </p:nvSpPr>
        <p:spPr>
          <a:xfrm>
            <a:off x="4857752" y="142852"/>
            <a:ext cx="4032448" cy="2695240"/>
          </a:xfrm>
          <a:prstGeom prst="wedgeEllipseCallout">
            <a:avLst>
              <a:gd name="adj1" fmla="val 29515"/>
              <a:gd name="adj2" fmla="val 102646"/>
            </a:avLst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500" b="1" dirty="0" smtClean="0">
                <a:solidFill>
                  <a:srgbClr val="C00000"/>
                </a:solidFill>
              </a:rPr>
              <a:t>Айзат – иң яхшы вожатый! </a:t>
            </a:r>
            <a:endParaRPr lang="ru-RU" sz="25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E:\P_20180209_134542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924944"/>
            <a:ext cx="7128792" cy="3075806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3429000"/>
            <a:ext cx="457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моя мама,</a:t>
            </a:r>
            <a:b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28572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Бәхетле гаиләнең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бәхетле баласы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мин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 descr="https://pp.userapi.com/c841425/v841425306/4ee38/UiDXN8Z2of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4499992" cy="4265712"/>
          </a:xfrm>
          <a:prstGeom prst="rect">
            <a:avLst/>
          </a:prstGeom>
          <a:noFill/>
        </p:spPr>
      </p:pic>
      <p:pic>
        <p:nvPicPr>
          <p:cNvPr id="11269" name="Picture 5" descr="E:\4-4wZXLBdX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276872"/>
            <a:ext cx="4248472" cy="4392488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FF0000"/>
                </a:solidFill>
              </a:rPr>
              <a:t>Әти-әнием һөнәре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E:\lgaUEPl-eLU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3951288" cy="4104456"/>
          </a:xfrm>
          <a:prstGeom prst="rect">
            <a:avLst/>
          </a:prstGeom>
          <a:noFill/>
        </p:spPr>
      </p:pic>
      <p:pic>
        <p:nvPicPr>
          <p:cNvPr id="28676" name="Picture 4" descr="E:\68EbIFxYHy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56792"/>
            <a:ext cx="3951288" cy="4032448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259632" y="0"/>
            <a:ext cx="648072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i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Китап</a:t>
            </a:r>
            <a:r>
              <a:rPr lang="ru-RU" sz="60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6000" b="1" i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укырга</a:t>
            </a:r>
            <a:r>
              <a:rPr lang="ru-RU" sz="60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6000" b="1" i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яратам</a:t>
            </a:r>
            <a:endParaRPr lang="ru-RU" sz="6000" b="1" i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218" name="Picture 2" descr="https://pp.userapi.com/c639124/v639124229/551c7/j2TZui8V1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32"/>
            <a:ext cx="3952875" cy="4176464"/>
          </a:xfrm>
          <a:prstGeom prst="rect">
            <a:avLst/>
          </a:prstGeom>
          <a:noFill/>
        </p:spPr>
      </p:pic>
      <p:pic>
        <p:nvPicPr>
          <p:cNvPr id="9220" name="Picture 4" descr="https://pp.userapi.com/c840632/v840632815/22d72/NoDaTMJiLs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988840"/>
            <a:ext cx="4499992" cy="4248472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Спорт </a:t>
            </a:r>
            <a:r>
              <a:rPr lang="ru-RU" b="1" dirty="0" err="1" smtClean="0">
                <a:solidFill>
                  <a:srgbClr val="FF0000"/>
                </a:solidFill>
              </a:rPr>
              <a:t>һәм </a:t>
            </a:r>
            <a:r>
              <a:rPr lang="ru-RU" b="1" dirty="0" smtClean="0">
                <a:solidFill>
                  <a:srgbClr val="FF0000"/>
                </a:solidFill>
              </a:rPr>
              <a:t>мин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7650" name="Picture 2" descr="E:\_ic6Gn1gQv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16832"/>
            <a:ext cx="4038600" cy="4104456"/>
          </a:xfrm>
          <a:prstGeom prst="rect">
            <a:avLst/>
          </a:prstGeom>
          <a:noFill/>
        </p:spPr>
      </p:pic>
      <p:pic>
        <p:nvPicPr>
          <p:cNvPr id="27651" name="Picture 3" descr="E:\mHcVt-nOVRQ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843881"/>
            <a:ext cx="4038600" cy="4038600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967736" cy="1143000"/>
          </a:xfrm>
        </p:spPr>
        <p:txBody>
          <a:bodyPr>
            <a:noAutofit/>
          </a:bodyPr>
          <a:lstStyle/>
          <a:p>
            <a:r>
              <a:rPr lang="tt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Гаиләбез белән актив ял итәргә яратабыз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E:\itbDonmb2V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060848"/>
            <a:ext cx="4038600" cy="4032447"/>
          </a:xfrm>
          <a:prstGeom prst="rect">
            <a:avLst/>
          </a:prstGeom>
          <a:noFill/>
        </p:spPr>
      </p:pic>
      <p:pic>
        <p:nvPicPr>
          <p:cNvPr id="8195" name="Picture 3" descr="E:\wiqmAAH4iF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988840"/>
            <a:ext cx="3394472" cy="4309939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Театр һәм мин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E:\NTTKmpqqo1Q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628800"/>
            <a:ext cx="4038600" cy="4392487"/>
          </a:xfrm>
          <a:prstGeom prst="rect">
            <a:avLst/>
          </a:prstGeom>
          <a:noFill/>
        </p:spPr>
      </p:pic>
      <p:pic>
        <p:nvPicPr>
          <p:cNvPr id="29699" name="Picture 3" descr="E:\11113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700808"/>
            <a:ext cx="4038600" cy="4320480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Беренче уңышларым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 descr="https://pp.userapi.com/c840223/v840223071/1a67/O3J03-5iL2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4032448" cy="4693196"/>
          </a:xfrm>
          <a:prstGeom prst="rect">
            <a:avLst/>
          </a:prstGeom>
          <a:noFill/>
        </p:spPr>
      </p:pic>
      <p:pic>
        <p:nvPicPr>
          <p:cNvPr id="26627" name="Picture 3" descr="E:\uUPY_i1EA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556792"/>
            <a:ext cx="4038600" cy="4752528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 - конферансье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E:\UJtuDVEKnp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700808"/>
            <a:ext cx="4038600" cy="4325689"/>
          </a:xfrm>
          <a:prstGeom prst="rect">
            <a:avLst/>
          </a:prstGeom>
          <a:noFill/>
        </p:spPr>
      </p:pic>
      <p:pic>
        <p:nvPicPr>
          <p:cNvPr id="30723" name="Picture 3" descr="E:\bsMrASMilU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700808"/>
            <a:ext cx="4038600" cy="4320479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dissolv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1293</TotalTime>
  <Words>58</Words>
  <Application>Microsoft Office PowerPoint</Application>
  <PresentationFormat>Экран (4:3)</PresentationFormat>
  <Paragraphs>19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Әти-әнием һөнәре</vt:lpstr>
      <vt:lpstr>Слайд 4</vt:lpstr>
      <vt:lpstr>Спорт һәм мин </vt:lpstr>
      <vt:lpstr>Гаиләбез белән актив ял итәргә яратабыз</vt:lpstr>
      <vt:lpstr>Театр һәм мин</vt:lpstr>
      <vt:lpstr>Беренче уңышларым</vt:lpstr>
      <vt:lpstr>Мин - конферансье</vt:lpstr>
      <vt:lpstr>Патриотлар булып үсәбез</vt:lpstr>
      <vt:lpstr>Акцияләрдә катнашам</vt:lpstr>
      <vt:lpstr>Мин дусларым белән көчле</vt:lpstr>
      <vt:lpstr>Һәрбер ярышта җиңәргә яратам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Гулия</dc:creator>
  <cp:lastModifiedBy>Хиндия</cp:lastModifiedBy>
  <cp:revision>120</cp:revision>
  <dcterms:created xsi:type="dcterms:W3CDTF">2014-02-19T07:00:00Z</dcterms:created>
  <dcterms:modified xsi:type="dcterms:W3CDTF">2018-02-09T19:25:41Z</dcterms:modified>
</cp:coreProperties>
</file>